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301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36ACE6-3E86-4F9E-9C39-BDAFE88F75E6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3A18FC-CD63-4EB3-A9F5-35405E6818D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B3A18FC-CD63-4EB3-A9F5-35405E6818D9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1DE4E261-75FD-4BD2-A9F7-57266F330B78}" type="datetimeFigureOut">
              <a:rPr lang="en-US" smtClean="0"/>
              <a:pPr/>
              <a:t>3/8/2012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2613720D-DC4E-406A-AAA4-6C465C81B65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Hormones of Hypothalamus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sz="2400" b="1" dirty="0" smtClean="0"/>
              <a:t>Effects:</a:t>
            </a:r>
          </a:p>
          <a:p>
            <a:pPr lvl="1"/>
            <a:r>
              <a:rPr lang="en-US" sz="2400" dirty="0" smtClean="0"/>
              <a:t>Maintains homeostasis</a:t>
            </a:r>
          </a:p>
          <a:p>
            <a:pPr lvl="1"/>
            <a:r>
              <a:rPr lang="en-US" sz="2400" dirty="0" smtClean="0"/>
              <a:t>Controls production &amp; secretion of hormones of the anterior pituitary</a:t>
            </a:r>
          </a:p>
          <a:p>
            <a:r>
              <a:rPr lang="en-US" sz="2400" b="1" dirty="0" smtClean="0"/>
              <a:t>Location:</a:t>
            </a:r>
            <a:r>
              <a:rPr lang="en-US" sz="2400" dirty="0" smtClean="0"/>
              <a:t> Above pituitary gland in brain</a:t>
            </a:r>
          </a:p>
          <a:p>
            <a:r>
              <a:rPr lang="en-US" sz="2400" b="1" dirty="0" smtClean="0"/>
              <a:t>Type of Hormone: </a:t>
            </a:r>
            <a:r>
              <a:rPr lang="en-US" sz="2400" dirty="0" smtClean="0"/>
              <a:t>Most are polypeptide; TRH is glycoprotein</a:t>
            </a:r>
          </a:p>
          <a:p>
            <a:r>
              <a:rPr lang="en-US" sz="2400" dirty="0" smtClean="0"/>
              <a:t>If the hormones of the hypothalamus fail to work, the anterior and posterior pituitary will not receive signals to release their hormones.</a:t>
            </a:r>
          </a:p>
          <a:p>
            <a:endParaRPr lang="en-US" dirty="0"/>
          </a:p>
        </p:txBody>
      </p:sp>
      <p:pic>
        <p:nvPicPr>
          <p:cNvPr id="8" name="Content Placeholder 7" descr="19239.jpg"/>
          <p:cNvPicPr>
            <a:picLocks noGrp="1" noChangeAspect="1"/>
          </p:cNvPicPr>
          <p:nvPr>
            <p:ph sz="half" idx="2"/>
          </p:nvPr>
        </p:nvPicPr>
        <p:blipFill>
          <a:blip r:embed="rId3" cstate="print"/>
          <a:stretch>
            <a:fillRect/>
          </a:stretch>
        </p:blipFill>
        <p:spPr>
          <a:xfrm>
            <a:off x="4762500" y="2461419"/>
            <a:ext cx="3810000" cy="3048000"/>
          </a:xfrm>
        </p:spPr>
      </p:pic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33</TotalTime>
  <Words>60</Words>
  <Application>Microsoft Office PowerPoint</Application>
  <PresentationFormat>On-screen Show (4:3)</PresentationFormat>
  <Paragraphs>8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Verve</vt:lpstr>
      <vt:lpstr>Hormones of Hypothalamus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Hormones of Hypothalamus</dc:title>
  <dc:creator>Tracy Kauffman</dc:creator>
  <cp:lastModifiedBy>gstover</cp:lastModifiedBy>
  <cp:revision>4</cp:revision>
  <dcterms:created xsi:type="dcterms:W3CDTF">2012-03-07T03:07:26Z</dcterms:created>
  <dcterms:modified xsi:type="dcterms:W3CDTF">2012-03-08T18:44:27Z</dcterms:modified>
</cp:coreProperties>
</file>

<file path=docProps/thumbnail.jpeg>
</file>